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3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5" r:id="rId10"/>
    <p:sldId id="267" r:id="rId11"/>
    <p:sldId id="268" r:id="rId12"/>
    <p:sldId id="269" r:id="rId13"/>
    <p:sldId id="275" r:id="rId14"/>
    <p:sldId id="271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AFB"/>
    <a:srgbClr val="00FFFF"/>
    <a:srgbClr val="F337BD"/>
    <a:srgbClr val="0000FF"/>
    <a:srgbClr val="81C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94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Titolo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egnaposto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7997-4804-49E0-A8AA-A67A88C2EED0}" type="datetimeFigureOut">
              <a:rPr lang="it-IT" smtClean="0"/>
              <a:t>22/05/2017</a:t>
            </a:fld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51991E-4181-47BE-87B1-30B3CB079B52}" type="slidenum">
              <a:rPr lang="it-IT" smtClean="0"/>
              <a:t>‹N›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7997-4804-49E0-A8AA-A67A88C2EED0}" type="datetimeFigureOut">
              <a:rPr lang="it-IT" smtClean="0"/>
              <a:t>22/05/2017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1991E-4181-47BE-87B1-30B3CB079B5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7997-4804-49E0-A8AA-A67A88C2EED0}" type="datetimeFigureOut">
              <a:rPr lang="it-IT" smtClean="0"/>
              <a:t>22/05/2017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1991E-4181-47BE-87B1-30B3CB079B5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B717997-4804-49E0-A8AA-A67A88C2EED0}" type="datetimeFigureOut">
              <a:rPr lang="it-IT" smtClean="0"/>
              <a:t>22/05/2017</a:t>
            </a:fld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9451991E-4181-47BE-87B1-30B3CB079B52}" type="slidenum">
              <a:rPr lang="it-IT" smtClean="0"/>
              <a:t>‹N›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7997-4804-49E0-A8AA-A67A88C2EED0}" type="datetimeFigureOut">
              <a:rPr lang="it-IT" smtClean="0"/>
              <a:t>22/05/2017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1991E-4181-47BE-87B1-30B3CB079B52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7997-4804-49E0-A8AA-A67A88C2EED0}" type="datetimeFigureOut">
              <a:rPr lang="it-IT" smtClean="0"/>
              <a:t>22/05/2017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1991E-4181-47BE-87B1-30B3CB079B52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1991E-4181-47BE-87B1-30B3CB079B52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7997-4804-49E0-A8AA-A67A88C2EED0}" type="datetimeFigureOut">
              <a:rPr lang="it-IT" smtClean="0"/>
              <a:t>22/05/2017</a:t>
            </a:fld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2" name="Segnaposto contenuto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4" name="Segnaposto contenuto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7997-4804-49E0-A8AA-A67A88C2EED0}" type="datetimeFigureOut">
              <a:rPr lang="it-IT" smtClean="0"/>
              <a:t>22/05/2017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1991E-4181-47BE-87B1-30B3CB079B52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7997-4804-49E0-A8AA-A67A88C2EED0}" type="datetimeFigureOut">
              <a:rPr lang="it-IT" smtClean="0"/>
              <a:t>22/05/2017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1991E-4181-47BE-87B1-30B3CB079B5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contenuto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1" name="Titolo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B717997-4804-49E0-A8AA-A67A88C2EED0}" type="datetimeFigureOut">
              <a:rPr lang="it-IT" smtClean="0"/>
              <a:t>22/05/2017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451991E-4181-47BE-87B1-30B3CB079B52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7997-4804-49E0-A8AA-A67A88C2EED0}" type="datetimeFigureOut">
              <a:rPr lang="it-IT" smtClean="0"/>
              <a:t>22/05/2017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51991E-4181-47BE-87B1-30B3CB079B52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B717997-4804-49E0-A8AA-A67A88C2EED0}" type="datetimeFigureOut">
              <a:rPr lang="it-IT" smtClean="0"/>
              <a:t>22/05/2017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9451991E-4181-47BE-87B1-30B3CB079B52}" type="slidenum">
              <a:rPr lang="it-IT" smtClean="0"/>
              <a:t>‹N›</a:t>
            </a:fld>
            <a:endParaRPr lang="it-IT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53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2"/>
    </mc:Choice>
    <mc:Fallback>
      <p:transition spd="slow" advTm="897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8640960" cy="576064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085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49"/>
    </mc:Choice>
    <mc:Fallback>
      <p:transition spd="slow" advTm="7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b="1" dirty="0" smtClean="0">
                <a:solidFill>
                  <a:srgbClr val="FFFF00"/>
                </a:solidFill>
              </a:rPr>
              <a:t>RIMINI: </a:t>
            </a:r>
            <a:r>
              <a:rPr lang="it-IT" b="1" dirty="0">
                <a:solidFill>
                  <a:srgbClr val="FFFF00"/>
                </a:solidFill>
                <a:effectLst/>
              </a:rPr>
              <a:t>"Tempio Malatestiano</a:t>
            </a:r>
            <a:r>
              <a:rPr lang="it-IT" b="1" dirty="0" smtClean="0">
                <a:solidFill>
                  <a:srgbClr val="FFFF00"/>
                </a:solidFill>
                <a:effectLst/>
              </a:rPr>
              <a:t>"</a:t>
            </a:r>
            <a:endParaRPr lang="it-IT" b="1" dirty="0">
              <a:solidFill>
                <a:srgbClr val="FFFF00"/>
              </a:solidFill>
            </a:endParaRP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48117" y="1620635"/>
            <a:ext cx="2111250" cy="14075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470087">
            <a:off x="5029425" y="2288072"/>
            <a:ext cx="4253999" cy="283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Segnaposto contenuto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095" y="3573015"/>
            <a:ext cx="4392488" cy="2928325"/>
          </a:xfrm>
          <a:prstGeom prst="rect">
            <a:avLst/>
          </a:prstGeom>
        </p:spPr>
      </p:pic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8901">
            <a:off x="617817" y="1317456"/>
            <a:ext cx="3838451" cy="255896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2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14"/>
    </mc:Choice>
    <mc:Fallback>
      <p:transition spd="slow" advTm="12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41923" y="260648"/>
            <a:ext cx="4150557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>
                <a:effectLst/>
              </a:rPr>
              <a:t> </a:t>
            </a:r>
            <a:r>
              <a:rPr lang="it-IT" sz="3600" dirty="0" smtClean="0">
                <a:solidFill>
                  <a:srgbClr val="93EAFB"/>
                </a:solidFill>
                <a:effectLst/>
              </a:rPr>
              <a:t>RIMINI:  </a:t>
            </a:r>
            <a:br>
              <a:rPr lang="it-IT" sz="3600" dirty="0" smtClean="0">
                <a:solidFill>
                  <a:srgbClr val="93EAFB"/>
                </a:solidFill>
                <a:effectLst/>
              </a:rPr>
            </a:br>
            <a:r>
              <a:rPr lang="it-IT" sz="3600" dirty="0" smtClean="0">
                <a:solidFill>
                  <a:srgbClr val="93EAFB"/>
                </a:solidFill>
                <a:effectLst/>
              </a:rPr>
              <a:t>Fiume  Marecchia </a:t>
            </a:r>
            <a:br>
              <a:rPr lang="it-IT" sz="3600" dirty="0" smtClean="0">
                <a:solidFill>
                  <a:srgbClr val="93EAFB"/>
                </a:solidFill>
                <a:effectLst/>
              </a:rPr>
            </a:br>
            <a:r>
              <a:rPr lang="it-IT" sz="3600" dirty="0" smtClean="0">
                <a:solidFill>
                  <a:srgbClr val="93EAFB"/>
                </a:solidFill>
                <a:effectLst/>
              </a:rPr>
              <a:t>e ponte di Tiberio</a:t>
            </a:r>
            <a:endParaRPr lang="it-IT" sz="3600" dirty="0">
              <a:solidFill>
                <a:srgbClr val="93EAFB"/>
              </a:solidFill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52">
            <a:off x="3851920" y="1973767"/>
            <a:ext cx="5139358" cy="3426238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45024"/>
            <a:ext cx="4275262" cy="2850174"/>
          </a:xfrm>
        </p:spPr>
      </p:pic>
      <p:pic>
        <p:nvPicPr>
          <p:cNvPr id="7" name="Segnaposto contenuto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4707309" cy="31382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317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27"/>
    </mc:Choice>
    <mc:Fallback>
      <p:transition spd="slow" advTm="11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4258816" cy="1080120"/>
          </a:xfrm>
        </p:spPr>
        <p:txBody>
          <a:bodyPr>
            <a:normAutofit fontScale="90000"/>
          </a:bodyPr>
          <a:lstStyle/>
          <a:p>
            <a:r>
              <a:rPr lang="it-IT" sz="4400" u="sng" dirty="0">
                <a:latin typeface="Arial Black" pitchFamily="34" charset="0"/>
              </a:rPr>
              <a:t>Pausa…pranzo</a:t>
            </a:r>
            <a:endParaRPr lang="it-IT" dirty="0"/>
          </a:p>
        </p:txBody>
      </p:sp>
      <p:pic>
        <p:nvPicPr>
          <p:cNvPr id="3" name="Segnaposto contenuto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60574"/>
            <a:ext cx="4038600" cy="2692400"/>
          </a:xfrm>
          <a:prstGeom prst="rect">
            <a:avLst/>
          </a:prstGeom>
          <a:effectLst>
            <a:glow rad="139700">
              <a:schemeClr val="tx2">
                <a:lumMod val="75000"/>
                <a:alpha val="40000"/>
              </a:schemeClr>
            </a:glow>
          </a:effectLst>
        </p:spPr>
      </p:pic>
      <p:pic>
        <p:nvPicPr>
          <p:cNvPr id="4" name="Segnaposto contenuto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2696"/>
            <a:ext cx="4038600" cy="269240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Segnaposto contenuto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565" y="3537582"/>
            <a:ext cx="4038600" cy="2692400"/>
          </a:xfrm>
          <a:prstGeom prst="rect">
            <a:avLst/>
          </a:prstGeom>
          <a:effectLst>
            <a:glow rad="139700">
              <a:schemeClr val="accent6">
                <a:lumMod val="60000"/>
                <a:lumOff val="40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66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46"/>
    </mc:Choice>
    <mc:Fallback>
      <p:transition spd="slow" advTm="11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320980" cy="5547320"/>
          </a:xfrm>
          <a:effectLst>
            <a:glow rad="228600">
              <a:schemeClr val="tx1">
                <a:alpha val="40000"/>
              </a:schemeClr>
            </a:glow>
            <a:innerShdw blurRad="63500" dist="50800" dir="8100000">
              <a:srgbClr val="FFC000">
                <a:alpha val="50000"/>
              </a:srgbClr>
            </a:innerShdw>
          </a:effectLst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6156176" y="5661248"/>
            <a:ext cx="2684984" cy="787152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>
                <a:solidFill>
                  <a:srgbClr val="00FFFF"/>
                </a:solidFill>
                <a:latin typeface="Snap ITC" pitchFamily="82" charset="0"/>
              </a:rPr>
              <a:t>GRAZIE!</a:t>
            </a:r>
            <a:endParaRPr lang="it-IT" dirty="0">
              <a:solidFill>
                <a:srgbClr val="00FFFF"/>
              </a:solidFill>
              <a:latin typeface="Snap ITC" pitchFamily="82" charset="0"/>
            </a:endParaRPr>
          </a:p>
        </p:txBody>
      </p:sp>
      <p:pic>
        <p:nvPicPr>
          <p:cNvPr id="5" name="Segnaposto contenut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84" y="1556792"/>
            <a:ext cx="1907980" cy="3035424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448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39"/>
    </mc:Choice>
    <mc:Fallback>
      <p:transition spd="slow" advTm="15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404664"/>
            <a:ext cx="8208913" cy="5472608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219200"/>
          </a:xfrm>
        </p:spPr>
        <p:txBody>
          <a:bodyPr/>
          <a:lstStyle/>
          <a:p>
            <a:pPr algn="ctr"/>
            <a:r>
              <a:rPr lang="it-IT" dirty="0" smtClean="0"/>
              <a:t>Gradara: visita al castello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09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731">
        <p:fade/>
      </p:transition>
    </mc:Choice>
    <mc:Fallback>
      <p:transition spd="med" advTm="77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8505832" cy="5670554"/>
          </a:xfrm>
          <a:effectLst>
            <a:glow rad="228600">
              <a:schemeClr val="tx2">
                <a:lumMod val="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1923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12">
        <p:fade/>
      </p:transition>
    </mc:Choice>
    <mc:Fallback>
      <p:transition spd="med" advTm="90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8042188" cy="5361459"/>
          </a:xfrm>
        </p:spPr>
      </p:pic>
    </p:spTree>
    <p:extLst>
      <p:ext uri="{BB962C8B-B14F-4D97-AF65-F5344CB8AC3E}">
        <p14:creationId xmlns:p14="http://schemas.microsoft.com/office/powerpoint/2010/main" val="1836013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100">
        <p:fade/>
      </p:transition>
    </mc:Choice>
    <mc:Fallback>
      <p:transition spd="med" advTm="81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8366224" cy="557748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5875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5"/>
    </mc:Choice>
    <mc:Fallback>
      <p:transition spd="slow" advTm="8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419">
            <a:off x="723940" y="834523"/>
            <a:ext cx="7749748" cy="5166498"/>
          </a:xfrm>
          <a:effectLst>
            <a:innerShdw blurRad="114300">
              <a:prstClr val="black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3511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26"/>
    </mc:Choice>
    <mc:Fallback>
      <p:transition spd="slow" advTm="7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 smtClean="0"/>
              <a:t>Milano</a:t>
            </a:r>
            <a:br>
              <a:rPr lang="it-IT" dirty="0" smtClean="0"/>
            </a:br>
            <a:r>
              <a:rPr lang="it-IT" dirty="0" smtClean="0"/>
              <a:t>Università Bocconi: la gara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386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6"/>
    </mc:Choice>
    <mc:Fallback>
      <p:transition spd="slow" advTm="7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7888932" cy="525928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436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6"/>
    </mc:Choice>
    <mc:Fallback>
      <p:transition spd="slow" advTm="7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RIMINI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96952"/>
            <a:ext cx="5031346" cy="335423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76672"/>
            <a:ext cx="5157404" cy="343826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8423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16"/>
    </mc:Choice>
    <mc:Fallback>
      <p:transition spd="slow" advTm="8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1.3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|1.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a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arta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rta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150</TotalTime>
  <Words>13</Words>
  <Application>Microsoft Office PowerPoint</Application>
  <PresentationFormat>Presentazione su schermo (4:3)</PresentationFormat>
  <Paragraphs>7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Carta</vt:lpstr>
      <vt:lpstr>Presentazione standard di PowerPoint</vt:lpstr>
      <vt:lpstr>Gradara: visita al castello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Milano Università Bocconi: la gara</vt:lpstr>
      <vt:lpstr>Presentazione standard di PowerPoint</vt:lpstr>
      <vt:lpstr>RIMINI</vt:lpstr>
      <vt:lpstr>Presentazione standard di PowerPoint</vt:lpstr>
      <vt:lpstr>  RIMINI: "Tempio Malatestiano"</vt:lpstr>
      <vt:lpstr> RIMINI:   Fiume  Marecchia  e ponte di Tiberio</vt:lpstr>
      <vt:lpstr>Pausa…pranzo</vt:lpstr>
      <vt:lpstr>GRAZIE!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GIOCHI MATEMATICI XXIV edizione  -  Maggio 2017 UNIVERSITA’ BOCCONI  -  MILANO</dc:title>
  <dc:creator>Antonio Melcarne</dc:creator>
  <cp:lastModifiedBy>Antonio Melcarne</cp:lastModifiedBy>
  <cp:revision>26</cp:revision>
  <dcterms:created xsi:type="dcterms:W3CDTF">2017-05-19T20:24:20Z</dcterms:created>
  <dcterms:modified xsi:type="dcterms:W3CDTF">2017-05-22T14:18:56Z</dcterms:modified>
</cp:coreProperties>
</file>